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Dela Gothic One"/>
      <p:regular r:id="rId16"/>
    </p:embeddedFont>
    <p:embeddedFont>
      <p:font typeface="Dela Gothic One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774031"/>
            <a:ext cx="3560326" cy="45774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58583" y="1746885"/>
            <a:ext cx="9021008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1200"/>
              </a:lnSpc>
              <a:buNone/>
            </a:pPr>
            <a:r>
              <a:rPr lang="en-US" sz="8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Hack and win 2.0</a:t>
            </a:r>
            <a:endParaRPr lang="en-US" sz="8950" dirty="0"/>
          </a:p>
        </p:txBody>
      </p:sp>
      <p:sp>
        <p:nvSpPr>
          <p:cNvPr id="4" name="Text 1"/>
          <p:cNvSpPr/>
          <p:nvPr/>
        </p:nvSpPr>
        <p:spPr>
          <a:xfrm>
            <a:off x="4858583" y="4814292"/>
            <a:ext cx="9021008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Team Name : Net Ninja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4858583" y="5442585"/>
            <a:ext cx="9021008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Member : 4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4858583" y="6070878"/>
            <a:ext cx="9021008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1039" y="701159"/>
            <a:ext cx="7761923" cy="1298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Deepfakes: A Growing Threat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91039" y="2296239"/>
            <a:ext cx="7761923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Deepfakes have increased by 900% between 2019 and 2024.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1039" y="3056096"/>
            <a:ext cx="444222" cy="444222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21412" y="3122295"/>
            <a:ext cx="18335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332667" y="3056096"/>
            <a:ext cx="3140631" cy="64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Undermining Elections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32667" y="3823930"/>
            <a:ext cx="3140631" cy="1894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Deepfakes create false narratives. They damage reputations, impacting voter turnout. Imagine deepfakes targeting political figures. It causes chaos during election cycles.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4670703" y="3056096"/>
            <a:ext cx="444222" cy="444222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62619" y="3122295"/>
            <a:ext cx="260390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312331" y="3056096"/>
            <a:ext cx="3140631" cy="64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Spreading Misinformation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12331" y="3823930"/>
            <a:ext cx="3140631" cy="1578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Deepfakes amplify fake news. They erode trust in media. They spread via social media platforms. This velocity spreads the false information.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1039" y="6137910"/>
            <a:ext cx="444222" cy="444222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75811" y="6204109"/>
            <a:ext cx="274677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332667" y="6137910"/>
            <a:ext cx="259818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 "Nudify" Bots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332667" y="6581061"/>
            <a:ext cx="7120295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Deepfakes exploit individuals. Women are victimized. Non-consensual deepfake pornography is widespread. There is an increasing number of victims.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190030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Solution : A Deepfake Detector</a:t>
            </a:r>
            <a:endParaRPr lang="en-US" sz="6150" dirty="0"/>
          </a:p>
        </p:txBody>
      </p:sp>
      <p:sp>
        <p:nvSpPr>
          <p:cNvPr id="4" name="Shape 1"/>
          <p:cNvSpPr/>
          <p:nvPr/>
        </p:nvSpPr>
        <p:spPr>
          <a:xfrm>
            <a:off x="6244709" y="4465677"/>
            <a:ext cx="7627382" cy="2573893"/>
          </a:xfrm>
          <a:prstGeom prst="roundRect">
            <a:avLst>
              <a:gd name="adj" fmla="val 353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4473297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4610814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Website offers a deep dive into my website's architecture. It feature is to detect the deepfake image.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52329" y="5441752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468904" y="5579269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We'll explore the full-stack build with HTML/CSS/JavaScript, Django, and SQL.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252329" y="6410206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68904" y="6547723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will address the critical issue of deepfakes and their implications.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7257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Frontend: User Experience Focused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322915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4081105"/>
            <a:ext cx="232576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HTML Structure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4923472"/>
            <a:ext cx="23257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Semantic HTML5 enhances accessibility and SEO. We use article and nav tags.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398" y="3322915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5398" y="4081105"/>
            <a:ext cx="23258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CSS Styling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5398" y="4567238"/>
            <a:ext cx="2325886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dark color palette reduces eye strain. We use charcoal grays and deep blues.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205" y="3322915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6205" y="4081105"/>
            <a:ext cx="232576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JavaScript Interactivity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6205" y="4923472"/>
            <a:ext cx="232576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elements and user input handling are key. This is implemented using javascript.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20140"/>
            <a:ext cx="980694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Backend: Django Powerhouse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774" y="2266117"/>
            <a:ext cx="2163723" cy="12659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6923" y="2839760"/>
            <a:ext cx="15930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482691"/>
            <a:ext cx="210014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Security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35072" y="2968823"/>
            <a:ext cx="210014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CSRF, XSS protection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543895"/>
            <a:ext cx="8645485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72" y="3586162"/>
            <a:ext cx="4327446" cy="12659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23586" y="4002405"/>
            <a:ext cx="226100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040981"/>
            <a:ext cx="306252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MVC Architecture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6254472" y="4863941"/>
            <a:ext cx="7563564" cy="15240"/>
          </a:xfrm>
          <a:prstGeom prst="roundRect">
            <a:avLst>
              <a:gd name="adj" fmla="val 597101"/>
            </a:avLst>
          </a:prstGeom>
          <a:solidFill>
            <a:srgbClr val="8D2424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51" y="4906208"/>
            <a:ext cx="6491288" cy="126599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17394" y="5322451"/>
            <a:ext cx="238601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7498913" y="5361027"/>
            <a:ext cx="24282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Python-Based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8309" y="6415921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My website leverages Django for rapid development.   Django is a Python-based backend solution. Models define data, views handle requests, and controllers manage logic.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3214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Database: SQL Foundation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68248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leverage SQL for robust data management. It ensures data integrity and efficient retrieval.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8362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Integrity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5409009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SQL databases provide consistency across the website.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43939" y="4836200"/>
            <a:ext cx="307240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Efficient Retrieval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43939" y="5409009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Efficient querying of data is essential for backend operations.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62852"/>
            <a:ext cx="4580692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learning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58309" y="26766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are using tensorflow. keras API's XcptionNet Pre trained Model which is trained on ImageNet dataset  which is then fine tuned as a deepfake detection to obtain upto max accuracy.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041696"/>
            <a:ext cx="4561284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Cryptography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58309" y="5131594"/>
            <a:ext cx="35493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are using ASE 256 bit algorithm for encryption and decryption of our data.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43939" y="5131594"/>
            <a:ext cx="35493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It's also provide safety for user data that it can't be gone in any type of wrong hands.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7735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How Deepfake Detection Working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54391" y="2527697"/>
            <a:ext cx="30480" cy="492454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6782872" y="2999899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6325910" y="277141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9023" y="2844046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61208" y="2744272"/>
            <a:ext cx="3165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From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61208" y="3230404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Its check the pixel structure, and the edges of it.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2872" y="4482465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6325910" y="42539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6756" y="4326612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61208" y="42268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Frame By Frame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61208" y="4712970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Machine learning model check frame by frame to detect any type of sudden changes like in there skin tone.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2872" y="6311741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5910" y="60832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8898" y="6155888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61208" y="60561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Face Patter.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61208" y="6542246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Seeing any types of Weird blinking patterns ,Lip-sync issues,  Inconsistent lighting or shadows.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18692"/>
            <a:ext cx="11403211" cy="1425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1200"/>
              </a:lnSpc>
              <a:buNone/>
            </a:pPr>
            <a:r>
              <a:rPr lang="en-US" sz="8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Thank You</a:t>
            </a:r>
            <a:endParaRPr lang="en-US" sz="8950" dirty="0"/>
          </a:p>
        </p:txBody>
      </p:sp>
      <p:sp>
        <p:nvSpPr>
          <p:cNvPr id="3" name="Text 1"/>
          <p:cNvSpPr/>
          <p:nvPr/>
        </p:nvSpPr>
        <p:spPr>
          <a:xfrm>
            <a:off x="758309" y="36690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Team Members: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50187"/>
            <a:ext cx="13113782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Shivam Pundir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859298"/>
            <a:ext cx="13113782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Parag Shirivastava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368409"/>
            <a:ext cx="13113782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Pankaj Kedia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877520"/>
            <a:ext cx="13113782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Mehak Aggarwal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2025-03-01T23:33:46Z</dcterms:created>
  <dcterms:modified xsi:type="dcterms:W3CDTF">2025-03-01T23:33:46Z</dcterms:modified>
</cp:coreProperties>
</file>